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201F-1C06-4A44-8B3A-E77C3A1B40E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4B86-202A-4BFC-AD6D-282EC49268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ESTIMATING AND COSTING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/>
              <a:t>ELECTRICAL ENGG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purpose-of-estimatio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6771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purpose-of-estimatio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9248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purpose-of-estimation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486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purpose-of-estima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3914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purpose-of-estimation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200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purpose-of-estimation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724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purpose-of-estimation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purpose-of-estimation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20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esktop\purpose-of-estimation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7724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esktop\purpose-of-estimation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purpose-of-estimation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1"/>
            <a:ext cx="7924800" cy="525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esktop\purpose-of-estimation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8486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Desktop\purpose-of-estimation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5438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purpose-of-estimation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8486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er\Desktop\purpose-of-estimation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620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Desktop\purpose-of-estimation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Desktop\purpose-of-estimation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772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er\Desktop\purpose-of-estimation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961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Desktop\purpose-of-estimation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5438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cer\Desktop\purpose-of-estimation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200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cer\Desktop\purpose-of-estimation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4676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purpose-of-estimation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1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cer\Desktop\purpose-of-estimation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2390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cer\Desktop\purpose-of-estimation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3914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esktop\purpose-of-estimation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9248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cer\Desktop\purpose-of-estimation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1"/>
            <a:ext cx="8001000" cy="5176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cer\Desktop\purpose-of-estimation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9135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cer\Desktop\purpose-of-estimation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543800" cy="5176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cer\Desktop\purpose-of-estimation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6962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cer\Desktop\purpose-of-estimation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772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cer\Desktop\purpose-of-estimation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1"/>
            <a:ext cx="7620000" cy="532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cer\Desktop\purpose-of-estimation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1"/>
            <a:ext cx="7696200" cy="510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purpose-of-estimati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1"/>
            <a:ext cx="7239000" cy="532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cer\Desktop\purpose-of-estimation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1"/>
            <a:ext cx="7772400" cy="5405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cer\Desktop\purpose-of-estimation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3914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cer\Desktop\purpose-of-estimation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1"/>
            <a:ext cx="7467600" cy="525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cer\Desktop\purpose-of-estimation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20000" cy="510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cer\Desktop\purpose-of-estimation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1"/>
            <a:ext cx="74676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cer\Desktop\purpose-of-estimation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20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cer\Desktop\purpose-of-estimation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1"/>
            <a:ext cx="7391400" cy="532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cer\Desktop\purpose-of-estimation-4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1"/>
            <a:ext cx="7848600" cy="5405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purpose-of-estimation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10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purpose-of-estim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4676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purpose-of-estimation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6200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purpose-of-estim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620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purpose-of-estim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486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On-screen Show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ESTIMATING AND COSTING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AND COSTING</dc:title>
  <dc:creator>acer</dc:creator>
  <cp:lastModifiedBy>acer</cp:lastModifiedBy>
  <cp:revision>4</cp:revision>
  <dcterms:created xsi:type="dcterms:W3CDTF">2018-07-12T05:13:25Z</dcterms:created>
  <dcterms:modified xsi:type="dcterms:W3CDTF">2018-07-12T05:46:07Z</dcterms:modified>
</cp:coreProperties>
</file>